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C49BD-96B3-4195-AD7E-9FC5D9F8276C}" v="2" dt="2025-06-06T11:37:55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52" autoAdjust="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Rynn" userId="850040dc-b1cd-4af1-b506-e479a8923d9a" providerId="ADAL" clId="{01BFEFE1-44A6-4AA6-BA10-8D1BA210F272}"/>
    <pc:docChg chg="undo custSel modSld">
      <pc:chgData name="Jacqueline Rynn" userId="850040dc-b1cd-4af1-b506-e479a8923d9a" providerId="ADAL" clId="{01BFEFE1-44A6-4AA6-BA10-8D1BA210F272}" dt="2025-05-19T13:57:46.297" v="79" actId="20577"/>
      <pc:docMkLst>
        <pc:docMk/>
      </pc:docMkLst>
      <pc:sldChg chg="modSp mod">
        <pc:chgData name="Jacqueline Rynn" userId="850040dc-b1cd-4af1-b506-e479a8923d9a" providerId="ADAL" clId="{01BFEFE1-44A6-4AA6-BA10-8D1BA210F272}" dt="2025-05-15T12:30:59.724" v="71" actId="20577"/>
        <pc:sldMkLst>
          <pc:docMk/>
          <pc:sldMk cId="3300405160" sldId="256"/>
        </pc:sldMkLst>
        <pc:spChg chg="mod">
          <ac:chgData name="Jacqueline Rynn" userId="850040dc-b1cd-4af1-b506-e479a8923d9a" providerId="ADAL" clId="{01BFEFE1-44A6-4AA6-BA10-8D1BA210F272}" dt="2025-05-15T12:30:59.724" v="71" actId="20577"/>
          <ac:spMkLst>
            <pc:docMk/>
            <pc:sldMk cId="3300405160" sldId="256"/>
            <ac:spMk id="2" creationId="{7232251C-9FC6-752F-D64E-3C98A58E3F71}"/>
          </ac:spMkLst>
        </pc:spChg>
      </pc:sldChg>
      <pc:sldChg chg="modSp mod">
        <pc:chgData name="Jacqueline Rynn" userId="850040dc-b1cd-4af1-b506-e479a8923d9a" providerId="ADAL" clId="{01BFEFE1-44A6-4AA6-BA10-8D1BA210F272}" dt="2025-05-15T12:11:20.546" v="28" actId="2161"/>
        <pc:sldMkLst>
          <pc:docMk/>
          <pc:sldMk cId="3760337103" sldId="259"/>
        </pc:sldMkLst>
        <pc:graphicFrameChg chg="modGraphic">
          <ac:chgData name="Jacqueline Rynn" userId="850040dc-b1cd-4af1-b506-e479a8923d9a" providerId="ADAL" clId="{01BFEFE1-44A6-4AA6-BA10-8D1BA210F272}" dt="2025-05-15T12:11:20.546" v="28" actId="2161"/>
          <ac:graphicFrameMkLst>
            <pc:docMk/>
            <pc:sldMk cId="3760337103" sldId="259"/>
            <ac:graphicFrameMk id="5" creationId="{5AD19BC4-E0A9-D927-E1DC-FC97749AE2E5}"/>
          </ac:graphicFrameMkLst>
        </pc:graphicFrameChg>
      </pc:sldChg>
      <pc:sldChg chg="addSp modSp mod modNotesTx">
        <pc:chgData name="Jacqueline Rynn" userId="850040dc-b1cd-4af1-b506-e479a8923d9a" providerId="ADAL" clId="{01BFEFE1-44A6-4AA6-BA10-8D1BA210F272}" dt="2025-05-19T13:57:31.966" v="77" actId="20577"/>
        <pc:sldMkLst>
          <pc:docMk/>
          <pc:sldMk cId="1231846839" sldId="262"/>
        </pc:sldMkLst>
        <pc:spChg chg="add mod">
          <ac:chgData name="Jacqueline Rynn" userId="850040dc-b1cd-4af1-b506-e479a8923d9a" providerId="ADAL" clId="{01BFEFE1-44A6-4AA6-BA10-8D1BA210F272}" dt="2025-05-15T12:15:55.663" v="58" actId="255"/>
          <ac:spMkLst>
            <pc:docMk/>
            <pc:sldMk cId="1231846839" sldId="262"/>
            <ac:spMk id="2" creationId="{EBA763E4-4D80-3014-C57D-034E69C12731}"/>
          </ac:spMkLst>
        </pc:spChg>
        <pc:graphicFrameChg chg="modGraphic">
          <ac:chgData name="Jacqueline Rynn" userId="850040dc-b1cd-4af1-b506-e479a8923d9a" providerId="ADAL" clId="{01BFEFE1-44A6-4AA6-BA10-8D1BA210F272}" dt="2025-05-19T13:57:31.966" v="77" actId="20577"/>
          <ac:graphicFrameMkLst>
            <pc:docMk/>
            <pc:sldMk cId="1231846839" sldId="262"/>
            <ac:graphicFrameMk id="7" creationId="{2193F93E-B944-5D1D-0E96-2E9E4DCF1E25}"/>
          </ac:graphicFrameMkLst>
        </pc:graphicFrameChg>
        <pc:picChg chg="mod">
          <ac:chgData name="Jacqueline Rynn" userId="850040dc-b1cd-4af1-b506-e479a8923d9a" providerId="ADAL" clId="{01BFEFE1-44A6-4AA6-BA10-8D1BA210F272}" dt="2025-05-15T12:12:56.731" v="29" actId="1076"/>
          <ac:picMkLst>
            <pc:docMk/>
            <pc:sldMk cId="1231846839" sldId="262"/>
            <ac:picMk id="3" creationId="{F6DA8E95-40D0-D057-4071-A36281586B9C}"/>
          </ac:picMkLst>
        </pc:picChg>
      </pc:sldChg>
      <pc:sldChg chg="modSp mod">
        <pc:chgData name="Jacqueline Rynn" userId="850040dc-b1cd-4af1-b506-e479a8923d9a" providerId="ADAL" clId="{01BFEFE1-44A6-4AA6-BA10-8D1BA210F272}" dt="2025-05-19T13:57:46.297" v="79" actId="20577"/>
        <pc:sldMkLst>
          <pc:docMk/>
          <pc:sldMk cId="816053277" sldId="264"/>
        </pc:sldMkLst>
      </pc:sldChg>
    </pc:docChg>
  </pc:docChgLst>
  <pc:docChgLst>
    <pc:chgData name="Jacqueline Rynn" userId="850040dc-b1cd-4af1-b506-e479a8923d9a" providerId="ADAL" clId="{063C49BD-96B3-4195-AD7E-9FC5D9F8276C}"/>
    <pc:docChg chg="undo custSel delSld modSld modNotesMaster">
      <pc:chgData name="Jacqueline Rynn" userId="850040dc-b1cd-4af1-b506-e479a8923d9a" providerId="ADAL" clId="{063C49BD-96B3-4195-AD7E-9FC5D9F8276C}" dt="2025-06-06T11:42:57.704" v="237"/>
      <pc:docMkLst>
        <pc:docMk/>
      </pc:docMkLst>
      <pc:sldChg chg="addSp modSp mod">
        <pc:chgData name="Jacqueline Rynn" userId="850040dc-b1cd-4af1-b506-e479a8923d9a" providerId="ADAL" clId="{063C49BD-96B3-4195-AD7E-9FC5D9F8276C}" dt="2025-06-06T11:34:17.218" v="59" actId="20577"/>
        <pc:sldMkLst>
          <pc:docMk/>
          <pc:sldMk cId="3300405160" sldId="256"/>
        </pc:sldMkLst>
        <pc:spChg chg="mod">
          <ac:chgData name="Jacqueline Rynn" userId="850040dc-b1cd-4af1-b506-e479a8923d9a" providerId="ADAL" clId="{063C49BD-96B3-4195-AD7E-9FC5D9F8276C}" dt="2025-06-06T11:34:09.692" v="56" actId="20577"/>
          <ac:spMkLst>
            <pc:docMk/>
            <pc:sldMk cId="3300405160" sldId="256"/>
            <ac:spMk id="2" creationId="{7232251C-9FC6-752F-D64E-3C98A58E3F71}"/>
          </ac:spMkLst>
        </pc:spChg>
        <pc:spChg chg="mod">
          <ac:chgData name="Jacqueline Rynn" userId="850040dc-b1cd-4af1-b506-e479a8923d9a" providerId="ADAL" clId="{063C49BD-96B3-4195-AD7E-9FC5D9F8276C}" dt="2025-06-06T11:34:17.218" v="59" actId="20577"/>
          <ac:spMkLst>
            <pc:docMk/>
            <pc:sldMk cId="3300405160" sldId="256"/>
            <ac:spMk id="3" creationId="{3BE77DBE-9BB9-A36A-EC92-4AFB237E1ECD}"/>
          </ac:spMkLst>
        </pc:spChg>
        <pc:picChg chg="add mod">
          <ac:chgData name="Jacqueline Rynn" userId="850040dc-b1cd-4af1-b506-e479a8923d9a" providerId="ADAL" clId="{063C49BD-96B3-4195-AD7E-9FC5D9F8276C}" dt="2025-06-05T08:27:40.734" v="32" actId="1076"/>
          <ac:picMkLst>
            <pc:docMk/>
            <pc:sldMk cId="3300405160" sldId="256"/>
            <ac:picMk id="4" creationId="{FF52E3B9-5A81-AB34-52BF-4B885031B06D}"/>
          </ac:picMkLst>
        </pc:picChg>
      </pc:sldChg>
      <pc:sldChg chg="delSp modSp mod">
        <pc:chgData name="Jacqueline Rynn" userId="850040dc-b1cd-4af1-b506-e479a8923d9a" providerId="ADAL" clId="{063C49BD-96B3-4195-AD7E-9FC5D9F8276C}" dt="2025-06-06T11:34:48.027" v="83"/>
        <pc:sldMkLst>
          <pc:docMk/>
          <pc:sldMk cId="2389693992" sldId="257"/>
        </pc:sldMkLst>
        <pc:spChg chg="del mod">
          <ac:chgData name="Jacqueline Rynn" userId="850040dc-b1cd-4af1-b506-e479a8923d9a" providerId="ADAL" clId="{063C49BD-96B3-4195-AD7E-9FC5D9F8276C}" dt="2025-06-06T11:34:48.027" v="83"/>
          <ac:spMkLst>
            <pc:docMk/>
            <pc:sldMk cId="2389693992" sldId="257"/>
            <ac:spMk id="7" creationId="{70FA0E66-172D-F69C-13D0-8A627C0AF661}"/>
          </ac:spMkLst>
        </pc:spChg>
      </pc:sldChg>
      <pc:sldChg chg="delSp modSp mod">
        <pc:chgData name="Jacqueline Rynn" userId="850040dc-b1cd-4af1-b506-e479a8923d9a" providerId="ADAL" clId="{063C49BD-96B3-4195-AD7E-9FC5D9F8276C}" dt="2025-06-06T11:35:15.552" v="106"/>
        <pc:sldMkLst>
          <pc:docMk/>
          <pc:sldMk cId="3865303935" sldId="258"/>
        </pc:sldMkLst>
        <pc:spChg chg="del mod">
          <ac:chgData name="Jacqueline Rynn" userId="850040dc-b1cd-4af1-b506-e479a8923d9a" providerId="ADAL" clId="{063C49BD-96B3-4195-AD7E-9FC5D9F8276C}" dt="2025-06-06T11:35:15.552" v="106"/>
          <ac:spMkLst>
            <pc:docMk/>
            <pc:sldMk cId="3865303935" sldId="258"/>
            <ac:spMk id="4" creationId="{728E7426-11DB-C8F5-9E99-129412631E07}"/>
          </ac:spMkLst>
        </pc:spChg>
      </pc:sldChg>
      <pc:sldChg chg="addSp delSp modSp mod">
        <pc:chgData name="Jacqueline Rynn" userId="850040dc-b1cd-4af1-b506-e479a8923d9a" providerId="ADAL" clId="{063C49BD-96B3-4195-AD7E-9FC5D9F8276C}" dt="2025-06-06T08:54:53.591" v="45" actId="14100"/>
        <pc:sldMkLst>
          <pc:docMk/>
          <pc:sldMk cId="3760337103" sldId="259"/>
        </pc:sldMkLst>
        <pc:graphicFrameChg chg="mod modGraphic">
          <ac:chgData name="Jacqueline Rynn" userId="850040dc-b1cd-4af1-b506-e479a8923d9a" providerId="ADAL" clId="{063C49BD-96B3-4195-AD7E-9FC5D9F8276C}" dt="2025-06-06T08:54:53.591" v="45" actId="14100"/>
          <ac:graphicFrameMkLst>
            <pc:docMk/>
            <pc:sldMk cId="3760337103" sldId="259"/>
            <ac:graphicFrameMk id="5" creationId="{5AD19BC4-E0A9-D927-E1DC-FC97749AE2E5}"/>
          </ac:graphicFrameMkLst>
        </pc:graphicFrameChg>
        <pc:picChg chg="add del">
          <ac:chgData name="Jacqueline Rynn" userId="850040dc-b1cd-4af1-b506-e479a8923d9a" providerId="ADAL" clId="{063C49BD-96B3-4195-AD7E-9FC5D9F8276C}" dt="2025-06-06T08:54:41.385" v="44" actId="478"/>
          <ac:picMkLst>
            <pc:docMk/>
            <pc:sldMk cId="3760337103" sldId="259"/>
            <ac:picMk id="3" creationId="{D5CFB64B-FA5C-9576-698A-4B2DFE8C817E}"/>
          </ac:picMkLst>
        </pc:picChg>
      </pc:sldChg>
      <pc:sldChg chg="del">
        <pc:chgData name="Jacqueline Rynn" userId="850040dc-b1cd-4af1-b506-e479a8923d9a" providerId="ADAL" clId="{063C49BD-96B3-4195-AD7E-9FC5D9F8276C}" dt="2025-06-06T11:37:12.001" v="131" actId="2696"/>
        <pc:sldMkLst>
          <pc:docMk/>
          <pc:sldMk cId="4116684384" sldId="260"/>
        </pc:sldMkLst>
      </pc:sldChg>
      <pc:sldChg chg="delSp modSp mod">
        <pc:chgData name="Jacqueline Rynn" userId="850040dc-b1cd-4af1-b506-e479a8923d9a" providerId="ADAL" clId="{063C49BD-96B3-4195-AD7E-9FC5D9F8276C}" dt="2025-06-06T11:35:49.599" v="112" actId="478"/>
        <pc:sldMkLst>
          <pc:docMk/>
          <pc:sldMk cId="3184718709" sldId="261"/>
        </pc:sldMkLst>
        <pc:spChg chg="del mod">
          <ac:chgData name="Jacqueline Rynn" userId="850040dc-b1cd-4af1-b506-e479a8923d9a" providerId="ADAL" clId="{063C49BD-96B3-4195-AD7E-9FC5D9F8276C}" dt="2025-06-06T11:35:43.207" v="109" actId="478"/>
          <ac:spMkLst>
            <pc:docMk/>
            <pc:sldMk cId="3184718709" sldId="261"/>
            <ac:spMk id="4" creationId="{9A794384-B034-A943-78AF-4E4AD418F5E7}"/>
          </ac:spMkLst>
        </pc:spChg>
        <pc:spChg chg="del">
          <ac:chgData name="Jacqueline Rynn" userId="850040dc-b1cd-4af1-b506-e479a8923d9a" providerId="ADAL" clId="{063C49BD-96B3-4195-AD7E-9FC5D9F8276C}" dt="2025-06-06T11:35:49.599" v="112" actId="478"/>
          <ac:spMkLst>
            <pc:docMk/>
            <pc:sldMk cId="3184718709" sldId="261"/>
            <ac:spMk id="5" creationId="{81693F84-26F1-CE59-14B4-BA29229E0AE7}"/>
          </ac:spMkLst>
        </pc:spChg>
        <pc:spChg chg="del mod">
          <ac:chgData name="Jacqueline Rynn" userId="850040dc-b1cd-4af1-b506-e479a8923d9a" providerId="ADAL" clId="{063C49BD-96B3-4195-AD7E-9FC5D9F8276C}" dt="2025-06-06T11:35:43.207" v="111"/>
          <ac:spMkLst>
            <pc:docMk/>
            <pc:sldMk cId="3184718709" sldId="261"/>
            <ac:spMk id="7" creationId="{DB01C441-6DD4-B9FD-64F0-5DF5C955B09A}"/>
          </ac:spMkLst>
        </pc:spChg>
      </pc:sldChg>
      <pc:sldChg chg="delSp modSp mod">
        <pc:chgData name="Jacqueline Rynn" userId="850040dc-b1cd-4af1-b506-e479a8923d9a" providerId="ADAL" clId="{063C49BD-96B3-4195-AD7E-9FC5D9F8276C}" dt="2025-06-06T11:42:57.704" v="237"/>
        <pc:sldMkLst>
          <pc:docMk/>
          <pc:sldMk cId="1231846839" sldId="262"/>
        </pc:sldMkLst>
        <pc:spChg chg="del mod">
          <ac:chgData name="Jacqueline Rynn" userId="850040dc-b1cd-4af1-b506-e479a8923d9a" providerId="ADAL" clId="{063C49BD-96B3-4195-AD7E-9FC5D9F8276C}" dt="2025-06-06T11:42:57.704" v="237"/>
          <ac:spMkLst>
            <pc:docMk/>
            <pc:sldMk cId="1231846839" sldId="262"/>
            <ac:spMk id="4" creationId="{09C7CC9A-C7AB-6807-EB7B-1A2A8157E5DD}"/>
          </ac:spMkLst>
        </pc:spChg>
        <pc:spChg chg="del mod">
          <ac:chgData name="Jacqueline Rynn" userId="850040dc-b1cd-4af1-b506-e479a8923d9a" providerId="ADAL" clId="{063C49BD-96B3-4195-AD7E-9FC5D9F8276C}" dt="2025-06-06T11:36:28.586" v="130"/>
          <ac:spMkLst>
            <pc:docMk/>
            <pc:sldMk cId="1231846839" sldId="262"/>
            <ac:spMk id="5" creationId="{79B0186F-91C0-2776-B2BE-D70F3CFF2530}"/>
          </ac:spMkLst>
        </pc:spChg>
        <pc:graphicFrameChg chg="modGraphic">
          <ac:chgData name="Jacqueline Rynn" userId="850040dc-b1cd-4af1-b506-e479a8923d9a" providerId="ADAL" clId="{063C49BD-96B3-4195-AD7E-9FC5D9F8276C}" dt="2025-06-06T11:41:57.532" v="226" actId="20577"/>
          <ac:graphicFrameMkLst>
            <pc:docMk/>
            <pc:sldMk cId="1231846839" sldId="262"/>
            <ac:graphicFrameMk id="6" creationId="{5B721F33-C2B2-690F-C9B9-E147ED269E30}"/>
          </ac:graphicFrameMkLst>
        </pc:graphicFrameChg>
        <pc:graphicFrameChg chg="mod modGraphic">
          <ac:chgData name="Jacqueline Rynn" userId="850040dc-b1cd-4af1-b506-e479a8923d9a" providerId="ADAL" clId="{063C49BD-96B3-4195-AD7E-9FC5D9F8276C}" dt="2025-06-06T11:42:57.210" v="235" actId="14100"/>
          <ac:graphicFrameMkLst>
            <pc:docMk/>
            <pc:sldMk cId="1231846839" sldId="262"/>
            <ac:graphicFrameMk id="7" creationId="{2193F93E-B944-5D1D-0E96-2E9E4DCF1E25}"/>
          </ac:graphicFrameMkLst>
        </pc:graphicFrameChg>
      </pc:sldChg>
      <pc:sldChg chg="del">
        <pc:chgData name="Jacqueline Rynn" userId="850040dc-b1cd-4af1-b506-e479a8923d9a" providerId="ADAL" clId="{063C49BD-96B3-4195-AD7E-9FC5D9F8276C}" dt="2025-06-06T11:37:28.749" v="132" actId="2696"/>
        <pc:sldMkLst>
          <pc:docMk/>
          <pc:sldMk cId="816053277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B1B1-884F-4B79-B678-50C5DA81429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5420-1D6B-4163-B3D4-ECE56B50A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8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5420-1D6B-4163-B3D4-ECE56B50A4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1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8469-2206-B186-F492-8834F958A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4392-F622-2D2F-40FD-8D05A46A4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B445F-B8B2-6456-DE38-370A1903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685-06C1-32D3-6C55-38B27E59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ED6BE-6EFE-1F3F-6CA8-C5C6C3BD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4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A6A9-F197-0B23-F657-793D3ADC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3AB05-D8D0-887D-C063-B313F090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81D85-2492-E845-47F6-9DBFD8A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84307-1944-3FDC-216F-64C245E7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B5F1-055E-008E-9835-BBCCFBC2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56D3C-08EE-C766-B88E-11E0EADF8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5DE29-6263-0019-2FDD-8828D600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7FD5F-93D9-1E08-4FDD-3C848126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2154-C989-97E0-E245-AFB2C5D5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F98B-283A-5F3D-3B98-677B8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1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BC10-47A3-0DC5-BF31-A29833B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1162-B3BF-97CB-F874-A9B7120F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E2E5-DA0B-DBD2-FB40-FF52F49F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C449D-105D-CC64-53EF-9457E383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8349-0A0C-0DD8-A94F-FDB72556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5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F230-84B2-B248-BE00-8FE9D14A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900C-06C2-3566-D3C6-7A7699F74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6848A-1A19-796F-A448-C42DB91C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D932-DBBF-7F32-BAC3-798395D2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4971-1478-6FA3-D2BD-5A4E6741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9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F179-A971-7570-7CFB-0328698E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09B0-85A7-66C2-6B3D-815642CC0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F7F8-D763-1A86-A719-FFA54C336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679FE-B53B-E694-EEA2-7697143F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A048D-EB86-513C-8219-C01AA59E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4651C-408A-6AB5-0FB4-C6C4A125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0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0EBE-E1DE-F877-ED8E-6230E4B9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940B-AA4C-11E3-2C1E-0669933B1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3E7BD-6911-D389-660F-A8306A008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0939A-2486-DFB9-CDEB-DDE330740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07B7B-E069-5906-FAAA-DBB5A5EE3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FA999-A428-EE80-76A9-4DCDFAA1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60085-A398-1BC5-0009-9BD29D4C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67BCD-E9C3-C595-063D-05EA4F7F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E0DC-17AC-CB5C-A1CC-9E92B2C7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6BED9-8981-7E28-32DE-B0E1394C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18442-B073-FC98-91C4-3BB17ECB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AC067-E8C1-A868-57B0-6575D818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5F98E-087E-F69A-DDEE-415BCF46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6FD6A-CE85-DAF2-1F66-41FAA5BA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DA5E-F31A-267F-EC64-AAADBD79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29B4-CF99-1895-E958-6DAE4EBC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220D-6141-EDC7-CC55-B8A30E24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6AFC0-1ABB-44D8-05DC-74628880F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FF7A-6EF8-575E-0AB6-BCFE39B2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77C0-A938-E668-7D0D-E14C926F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C1F89-4886-1DAD-DFAD-0238889D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0B93-7F82-FE35-CBF5-E12DB4DD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65D59-E2A0-9357-DA8B-755E68EBB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1341-8E6E-3B8C-BDA6-5DFF18117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7494-E053-FB0C-EF1E-679C8620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68ED5-6667-4C78-FA6F-9F263545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2F8B-F97F-BDD2-87E1-651A9B2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CB28-AB7D-FADE-84C5-7C78B9BA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BDA75-069D-1FDA-6819-DD7BC578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98155-2AC8-C299-0A1D-B852D23A7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5A529-6347-4A94-B5D6-D70C767B4285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6ADE-14F5-BE8F-70A0-7505B418D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8852E-0FF6-E082-85C3-9C631B80F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795DC-BD3C-4741-811C-21767A02B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7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251C-9FC6-752F-D64E-3C98A58E3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APPENDIX 2 - MAPS</a:t>
            </a:r>
            <a:br>
              <a:rPr lang="en-GB" dirty="0"/>
            </a:br>
            <a:r>
              <a:rPr lang="en-GB" dirty="0"/>
              <a:t>Play Areas &amp; Open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77DBE-9BB9-A36A-EC92-4AFB237E1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3" descr="A black and white logo with a skeleton&#10;&#10;Description automatically generated">
            <a:extLst>
              <a:ext uri="{FF2B5EF4-FFF2-40B4-BE49-F238E27FC236}">
                <a16:creationId xmlns:a16="http://schemas.microsoft.com/office/drawing/2014/main" id="{FF52E3B9-5A81-AB34-52BF-4B885031B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58" y="206211"/>
            <a:ext cx="2253376" cy="16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9F9C0-1EA1-91FC-85B5-6E56560F7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" y="895927"/>
            <a:ext cx="7106411" cy="540772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EB29B8-F6AA-B040-2501-21051077B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62106"/>
              </p:ext>
            </p:extLst>
          </p:nvPr>
        </p:nvGraphicFramePr>
        <p:xfrm>
          <a:off x="7755659" y="1754031"/>
          <a:ext cx="3441700" cy="1169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7167044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690698"/>
                    </a:ext>
                  </a:extLst>
                </a:gridCol>
              </a:tblGrid>
              <a:tr h="2745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Goss Drive Play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324208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Goss Drive Grass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1369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Tannery Field Grass Area</a:t>
                      </a:r>
                      <a:endParaRPr lang="en-GB" sz="1800" b="1" i="0" u="none" strike="noStrike">
                        <a:solidFill>
                          <a:srgbClr val="BE5014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60224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Willow Road Grass Area</a:t>
                      </a:r>
                      <a:endParaRPr lang="en-GB" sz="1800" b="1" i="0" u="none" strike="noStrike">
                        <a:solidFill>
                          <a:srgbClr val="BE5014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4&amp;5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43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9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8D853-EC96-315E-CC35-11B91306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7" y="806586"/>
            <a:ext cx="6449195" cy="524482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825798-2D9C-B689-FA36-896E4E319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16150"/>
              </p:ext>
            </p:extLst>
          </p:nvPr>
        </p:nvGraphicFramePr>
        <p:xfrm>
          <a:off x="7125930" y="2052709"/>
          <a:ext cx="3441700" cy="59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10102082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6772837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Ringolds Way Play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77576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Ringolds Way Grass Areas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2&amp;3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904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30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FB64B-FA5C-9576-698A-4B2DFE8C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54" y="665742"/>
            <a:ext cx="7977396" cy="5190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CAEA0-98EE-D842-9979-E8D8227EA43B}"/>
              </a:ext>
            </a:extLst>
          </p:cNvPr>
          <p:cNvSpPr txBox="1"/>
          <p:nvPr/>
        </p:nvSpPr>
        <p:spPr>
          <a:xfrm>
            <a:off x="8750300" y="1304941"/>
            <a:ext cx="344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On the following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D19BC4-E0A9-D927-E1DC-FC97749AE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61555"/>
              </p:ext>
            </p:extLst>
          </p:nvPr>
        </p:nvGraphicFramePr>
        <p:xfrm>
          <a:off x="8618084" y="1674274"/>
          <a:ext cx="3441700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19917312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5144415"/>
                    </a:ext>
                  </a:extLst>
                </a:gridCol>
              </a:tblGrid>
              <a:tr h="1231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Woods Batch Play Area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846625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pPr algn="l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6182671"/>
                  </a:ext>
                </a:extLst>
              </a:tr>
              <a:tr h="123111">
                <a:tc>
                  <a:txBody>
                    <a:bodyPr/>
                    <a:lstStyle/>
                    <a:p>
                      <a:pPr algn="l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9444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3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4932E-ECF0-E609-8B93-750C03B8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7" y="616081"/>
            <a:ext cx="6503089" cy="470406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7C200C-7D10-69C3-BCC4-B2B30A704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10545"/>
              </p:ext>
            </p:extLst>
          </p:nvPr>
        </p:nvGraphicFramePr>
        <p:xfrm>
          <a:off x="7095826" y="3034722"/>
          <a:ext cx="3797300" cy="147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209">
                  <a:extLst>
                    <a:ext uri="{9D8B030D-6E8A-4147-A177-3AD203B41FA5}">
                      <a16:colId xmlns:a16="http://schemas.microsoft.com/office/drawing/2014/main" val="3875890569"/>
                    </a:ext>
                  </a:extLst>
                </a:gridCol>
                <a:gridCol w="609091">
                  <a:extLst>
                    <a:ext uri="{9D8B030D-6E8A-4147-A177-3AD203B41FA5}">
                      <a16:colId xmlns:a16="http://schemas.microsoft.com/office/drawing/2014/main" val="82443165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Bove Moor Road Play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087304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Bove Moor Road Grass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1691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Behind 173 Strode Road Grass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4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083162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Behind 179 Strode Road Grass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06024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Gould Close Grass Area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558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71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A8E95-40D0-D057-4071-A36281586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6" y="631710"/>
            <a:ext cx="6087011" cy="57917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721F33-C2B2-690F-C9B9-E147ED269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15951"/>
              </p:ext>
            </p:extLst>
          </p:nvPr>
        </p:nvGraphicFramePr>
        <p:xfrm>
          <a:off x="6638798" y="1008539"/>
          <a:ext cx="37973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209">
                  <a:extLst>
                    <a:ext uri="{9D8B030D-6E8A-4147-A177-3AD203B41FA5}">
                      <a16:colId xmlns:a16="http://schemas.microsoft.com/office/drawing/2014/main" val="1523614690"/>
                    </a:ext>
                  </a:extLst>
                </a:gridCol>
                <a:gridCol w="609091">
                  <a:extLst>
                    <a:ext uri="{9D8B030D-6E8A-4147-A177-3AD203B41FA5}">
                      <a16:colId xmlns:a16="http://schemas.microsoft.com/office/drawing/2014/main" val="283370045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 be Advised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1498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>
                          <a:effectLst/>
                        </a:rPr>
                        <a:t>Mellanby Close Play Area</a:t>
                      </a:r>
                    </a:p>
                    <a:p>
                      <a:pPr algn="l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Mellanby Close Grass Area</a:t>
                      </a:r>
                    </a:p>
                    <a:p>
                      <a:pPr algn="l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Mellanby Close Grass Area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49799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93F93E-B944-5D1D-0E96-2E9E4DCF1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79501"/>
              </p:ext>
            </p:extLst>
          </p:nvPr>
        </p:nvGraphicFramePr>
        <p:xfrm>
          <a:off x="6606224" y="3215448"/>
          <a:ext cx="37973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8209">
                  <a:extLst>
                    <a:ext uri="{9D8B030D-6E8A-4147-A177-3AD203B41FA5}">
                      <a16:colId xmlns:a16="http://schemas.microsoft.com/office/drawing/2014/main" val="1173414982"/>
                    </a:ext>
                  </a:extLst>
                </a:gridCol>
                <a:gridCol w="609091">
                  <a:extLst>
                    <a:ext uri="{9D8B030D-6E8A-4147-A177-3AD203B41FA5}">
                      <a16:colId xmlns:a16="http://schemas.microsoft.com/office/drawing/2014/main" val="4221286337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pPr algn="l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05626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82263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 err="1">
                          <a:effectLst/>
                        </a:rPr>
                        <a:t>Wraxhill</a:t>
                      </a:r>
                      <a:r>
                        <a:rPr lang="en-GB" sz="1800" u="none" strike="noStrike" dirty="0">
                          <a:effectLst/>
                        </a:rPr>
                        <a:t> Road Play Area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</a:rPr>
                        <a:t>5</a:t>
                      </a:r>
                      <a:endParaRPr lang="en-GB" sz="1800" b="1" i="0" u="none" strike="noStrike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55014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 dirty="0" err="1">
                          <a:effectLst/>
                        </a:rPr>
                        <a:t>Wraxhill</a:t>
                      </a:r>
                      <a:r>
                        <a:rPr lang="en-GB" sz="1800" u="none" strike="noStrike" dirty="0">
                          <a:effectLst/>
                        </a:rPr>
                        <a:t> Road Grass Area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932313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52701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A763E4-4D80-3014-C57D-034E69C12731}"/>
              </a:ext>
            </a:extLst>
          </p:cNvPr>
          <p:cNvSpPr txBox="1"/>
          <p:nvPr/>
        </p:nvSpPr>
        <p:spPr>
          <a:xfrm>
            <a:off x="332509" y="203200"/>
            <a:ext cx="103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IMAGE 9</a:t>
            </a:r>
          </a:p>
        </p:txBody>
      </p:sp>
    </p:spTree>
    <p:extLst>
      <p:ext uri="{BB962C8B-B14F-4D97-AF65-F5344CB8AC3E}">
        <p14:creationId xmlns:p14="http://schemas.microsoft.com/office/powerpoint/2010/main" val="123184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0E96639DA1B4D88988A14A94AE57A" ma:contentTypeVersion="18" ma:contentTypeDescription="Create a new document." ma:contentTypeScope="" ma:versionID="75117af3582da5ed4436a0fd80f8d69c">
  <xsd:schema xmlns:xsd="http://www.w3.org/2001/XMLSchema" xmlns:xs="http://www.w3.org/2001/XMLSchema" xmlns:p="http://schemas.microsoft.com/office/2006/metadata/properties" xmlns:ns2="8839ca63-4bec-4561-a2f3-141883e392b6" xmlns:ns3="c4eacf9d-079f-4069-8eb9-fd68752def70" xmlns:ns4="f21e3c7d-7325-4a91-bf3e-3a143b6448ab" targetNamespace="http://schemas.microsoft.com/office/2006/metadata/properties" ma:root="true" ma:fieldsID="2a57ced718dd07202c755a0bf2f38b7b" ns2:_="" ns3:_="" ns4:_="">
    <xsd:import namespace="8839ca63-4bec-4561-a2f3-141883e392b6"/>
    <xsd:import namespace="c4eacf9d-079f-4069-8eb9-fd68752def70"/>
    <xsd:import namespace="f21e3c7d-7325-4a91-bf3e-3a143b6448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9ca63-4bec-4561-a2f3-141883e39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e35ae7-c87e-4286-b3a8-86e9eaef28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acf9d-079f-4069-8eb9-fd68752de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e3c7d-7325-4a91-bf3e-3a143b6448a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46e6afc-46db-4032-a81a-7b66c8b3dccc}" ma:internalName="TaxCatchAll" ma:showField="CatchAllData" ma:web="f21e3c7d-7325-4a91-bf3e-3a143b6448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1e3c7d-7325-4a91-bf3e-3a143b6448ab" xsi:nil="true"/>
    <lcf76f155ced4ddcb4097134ff3c332f xmlns="8839ca63-4bec-4561-a2f3-141883e392b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1140C-D0E9-4909-AA5D-56A27F3EF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39ca63-4bec-4561-a2f3-141883e392b6"/>
    <ds:schemaRef ds:uri="c4eacf9d-079f-4069-8eb9-fd68752def70"/>
    <ds:schemaRef ds:uri="f21e3c7d-7325-4a91-bf3e-3a143b644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BFD5A-4AFE-42AC-A5F9-1C21AA03F6A1}">
  <ds:schemaRefs>
    <ds:schemaRef ds:uri="http://purl.org/dc/dcmitype/"/>
    <ds:schemaRef ds:uri="f21e3c7d-7325-4a91-bf3e-3a143b6448ab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839ca63-4bec-4561-a2f3-141883e392b6"/>
    <ds:schemaRef ds:uri="http://purl.org/dc/terms/"/>
    <ds:schemaRef ds:uri="http://schemas.microsoft.com/office/infopath/2007/PartnerControls"/>
    <ds:schemaRef ds:uri="c4eacf9d-079f-4069-8eb9-fd68752def7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9EE2DC-2924-4CFC-AB6D-016DC1A30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116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Trebuchet MS</vt:lpstr>
      <vt:lpstr>Office Theme</vt:lpstr>
      <vt:lpstr>       APPENDIX 2 - MAPS Play Areas &amp; Open Spaces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Cllr P Goater</dc:creator>
  <cp:lastModifiedBy>Jacqueline Rynn</cp:lastModifiedBy>
  <cp:revision>3</cp:revision>
  <cp:lastPrinted>2025-06-06T11:37:56Z</cp:lastPrinted>
  <dcterms:created xsi:type="dcterms:W3CDTF">2024-10-08T09:39:18Z</dcterms:created>
  <dcterms:modified xsi:type="dcterms:W3CDTF">2025-06-06T11:43:07Z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0x01010040D0E96639DA1B4D88988A14A94AE57A</vt:lpwstr>
  </property>
  <property fmtid="{D5CDD505-2E9C-101B-9397-08002B2CF9AE}" pid="3" name="MediaServiceImageTags">
    <vt:lpwstr/>
  </property>
</Properties>
</file>